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7"/>
  </p:notesMasterIdLst>
  <p:sldIdLst>
    <p:sldId id="259" r:id="rId3"/>
    <p:sldId id="362" r:id="rId4"/>
    <p:sldId id="355" r:id="rId5"/>
    <p:sldId id="3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029EEE-B93B-4656-92AF-C3721332981D}" v="10" dt="2020-08-17T11:28:34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>
        <p:scale>
          <a:sx n="91" d="100"/>
          <a:sy n="91" d="100"/>
        </p:scale>
        <p:origin x="56" y="6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gie Boyd Chambers" userId="11dc6f4bd25746b8" providerId="LiveId" clId="{39029EEE-B93B-4656-92AF-C3721332981D}"/>
    <pc:docChg chg="undo custSel mod addSld delSld modSld sldOrd delMainMaster">
      <pc:chgData name="Angie Boyd Chambers" userId="11dc6f4bd25746b8" providerId="LiveId" clId="{39029EEE-B93B-4656-92AF-C3721332981D}" dt="2020-08-17T11:30:46.386" v="346" actId="1076"/>
      <pc:docMkLst>
        <pc:docMk/>
      </pc:docMkLst>
      <pc:sldChg chg="addSp delSp modSp del mod setBg setClrOvrMap">
        <pc:chgData name="Angie Boyd Chambers" userId="11dc6f4bd25746b8" providerId="LiveId" clId="{39029EEE-B93B-4656-92AF-C3721332981D}" dt="2020-08-17T03:56:32.406" v="29" actId="2696"/>
        <pc:sldMkLst>
          <pc:docMk/>
          <pc:sldMk cId="168052175" sldId="256"/>
        </pc:sldMkLst>
        <pc:spChg chg="del mod">
          <ac:chgData name="Angie Boyd Chambers" userId="11dc6f4bd25746b8" providerId="LiveId" clId="{39029EEE-B93B-4656-92AF-C3721332981D}" dt="2020-08-17T03:53:35.197" v="1" actId="478"/>
          <ac:spMkLst>
            <pc:docMk/>
            <pc:sldMk cId="168052175" sldId="256"/>
            <ac:spMk id="5" creationId="{60768BE2-7A2B-487E-B615-3FF8763B9BDD}"/>
          </ac:spMkLst>
        </pc:spChg>
        <pc:spChg chg="add del">
          <ac:chgData name="Angie Boyd Chambers" userId="11dc6f4bd25746b8" providerId="LiveId" clId="{39029EEE-B93B-4656-92AF-C3721332981D}" dt="2020-08-17T03:55:26.904" v="15" actId="26606"/>
          <ac:spMkLst>
            <pc:docMk/>
            <pc:sldMk cId="168052175" sldId="256"/>
            <ac:spMk id="7" creationId="{B649E800-A5C8-49A0-A453-ED537DA3156A}"/>
          </ac:spMkLst>
        </pc:spChg>
        <pc:spChg chg="add del">
          <ac:chgData name="Angie Boyd Chambers" userId="11dc6f4bd25746b8" providerId="LiveId" clId="{39029EEE-B93B-4656-92AF-C3721332981D}" dt="2020-08-17T03:55:26.904" v="15" actId="26606"/>
          <ac:spMkLst>
            <pc:docMk/>
            <pc:sldMk cId="168052175" sldId="256"/>
            <ac:spMk id="9" creationId="{8BA67DD7-B75D-4A30-90A4-EEA9F64AF11B}"/>
          </ac:spMkLst>
        </pc:spChg>
        <pc:spChg chg="add del">
          <ac:chgData name="Angie Boyd Chambers" userId="11dc6f4bd25746b8" providerId="LiveId" clId="{39029EEE-B93B-4656-92AF-C3721332981D}" dt="2020-08-17T03:55:42.336" v="19" actId="26606"/>
          <ac:spMkLst>
            <pc:docMk/>
            <pc:sldMk cId="168052175" sldId="256"/>
            <ac:spMk id="15" creationId="{0B761509-3B9A-49A6-A84B-C3D86811697D}"/>
          </ac:spMkLst>
        </pc:spChg>
        <pc:spChg chg="add del">
          <ac:chgData name="Angie Boyd Chambers" userId="11dc6f4bd25746b8" providerId="LiveId" clId="{39029EEE-B93B-4656-92AF-C3721332981D}" dt="2020-08-17T03:55:42.336" v="19" actId="26606"/>
          <ac:spMkLst>
            <pc:docMk/>
            <pc:sldMk cId="168052175" sldId="256"/>
            <ac:spMk id="16" creationId="{91DE43FD-EB47-414A-B0AB-169B0FFFA527}"/>
          </ac:spMkLst>
        </pc:spChg>
        <pc:grpChg chg="add del">
          <ac:chgData name="Angie Boyd Chambers" userId="11dc6f4bd25746b8" providerId="LiveId" clId="{39029EEE-B93B-4656-92AF-C3721332981D}" dt="2020-08-17T03:55:26.904" v="15" actId="26606"/>
          <ac:grpSpMkLst>
            <pc:docMk/>
            <pc:sldMk cId="168052175" sldId="256"/>
            <ac:grpSpMk id="11" creationId="{E8C5FC48-0A3C-4D6D-A0D5-EEE93213DBBE}"/>
          </ac:grpSpMkLst>
        </pc:grpChg>
        <pc:grpChg chg="add del">
          <ac:chgData name="Angie Boyd Chambers" userId="11dc6f4bd25746b8" providerId="LiveId" clId="{39029EEE-B93B-4656-92AF-C3721332981D}" dt="2020-08-17T03:55:42.336" v="19" actId="26606"/>
          <ac:grpSpMkLst>
            <pc:docMk/>
            <pc:sldMk cId="168052175" sldId="256"/>
            <ac:grpSpMk id="17" creationId="{58495BCC-CE77-4CC2-952E-846F41119FD5}"/>
          </ac:grpSpMkLst>
        </pc:grpChg>
        <pc:picChg chg="add del mod">
          <ac:chgData name="Angie Boyd Chambers" userId="11dc6f4bd25746b8" providerId="LiveId" clId="{39029EEE-B93B-4656-92AF-C3721332981D}" dt="2020-08-17T03:56:26.385" v="28" actId="478"/>
          <ac:picMkLst>
            <pc:docMk/>
            <pc:sldMk cId="168052175" sldId="256"/>
            <ac:picMk id="2" creationId="{1EF1ED74-DAF5-4029-899A-ACF1026E580B}"/>
          </ac:picMkLst>
        </pc:picChg>
      </pc:sldChg>
      <pc:sldChg chg="addSp delSp modSp del mod ord">
        <pc:chgData name="Angie Boyd Chambers" userId="11dc6f4bd25746b8" providerId="LiveId" clId="{39029EEE-B93B-4656-92AF-C3721332981D}" dt="2020-08-17T04:14:17.661" v="258" actId="2696"/>
        <pc:sldMkLst>
          <pc:docMk/>
          <pc:sldMk cId="3090956875" sldId="257"/>
        </pc:sldMkLst>
        <pc:spChg chg="del">
          <ac:chgData name="Angie Boyd Chambers" userId="11dc6f4bd25746b8" providerId="LiveId" clId="{39029EEE-B93B-4656-92AF-C3721332981D}" dt="2020-08-17T03:53:39.366" v="2" actId="478"/>
          <ac:spMkLst>
            <pc:docMk/>
            <pc:sldMk cId="3090956875" sldId="257"/>
            <ac:spMk id="4" creationId="{303AFA7C-AC09-463B-9839-3889E1F25398}"/>
          </ac:spMkLst>
        </pc:spChg>
        <pc:picChg chg="add del mod">
          <ac:chgData name="Angie Boyd Chambers" userId="11dc6f4bd25746b8" providerId="LiveId" clId="{39029EEE-B93B-4656-92AF-C3721332981D}" dt="2020-08-17T04:07:09.644" v="39" actId="478"/>
          <ac:picMkLst>
            <pc:docMk/>
            <pc:sldMk cId="3090956875" sldId="257"/>
            <ac:picMk id="2" creationId="{86F25D8D-3FE1-4140-A533-DFC7F15642AF}"/>
          </ac:picMkLst>
        </pc:picChg>
      </pc:sldChg>
      <pc:sldChg chg="addSp delSp modSp mod ord">
        <pc:chgData name="Angie Boyd Chambers" userId="11dc6f4bd25746b8" providerId="LiveId" clId="{39029EEE-B93B-4656-92AF-C3721332981D}" dt="2020-08-17T11:30:12.816" v="341" actId="1076"/>
        <pc:sldMkLst>
          <pc:docMk/>
          <pc:sldMk cId="114172024" sldId="259"/>
        </pc:sldMkLst>
        <pc:spChg chg="mod">
          <ac:chgData name="Angie Boyd Chambers" userId="11dc6f4bd25746b8" providerId="LiveId" clId="{39029EEE-B93B-4656-92AF-C3721332981D}" dt="2020-08-17T04:13:15.815" v="251" actId="20577"/>
          <ac:spMkLst>
            <pc:docMk/>
            <pc:sldMk cId="114172024" sldId="259"/>
            <ac:spMk id="2" creationId="{A91D8D95-5976-47F0-B5FE-95862F2CF48F}"/>
          </ac:spMkLst>
        </pc:spChg>
        <pc:spChg chg="del">
          <ac:chgData name="Angie Boyd Chambers" userId="11dc6f4bd25746b8" providerId="LiveId" clId="{39029EEE-B93B-4656-92AF-C3721332981D}" dt="2020-08-17T04:07:28.144" v="46" actId="478"/>
          <ac:spMkLst>
            <pc:docMk/>
            <pc:sldMk cId="114172024" sldId="259"/>
            <ac:spMk id="3" creationId="{3BAD3001-95EB-447D-A712-81817EB04FDA}"/>
          </ac:spMkLst>
        </pc:spChg>
        <pc:spChg chg="add mod">
          <ac:chgData name="Angie Boyd Chambers" userId="11dc6f4bd25746b8" providerId="LiveId" clId="{39029EEE-B93B-4656-92AF-C3721332981D}" dt="2020-08-17T11:30:12.816" v="341" actId="1076"/>
          <ac:spMkLst>
            <pc:docMk/>
            <pc:sldMk cId="114172024" sldId="259"/>
            <ac:spMk id="4" creationId="{991AD76B-5841-41FD-A2A9-E8FFBFD9D28D}"/>
          </ac:spMkLst>
        </pc:spChg>
        <pc:spChg chg="add mod">
          <ac:chgData name="Angie Boyd Chambers" userId="11dc6f4bd25746b8" providerId="LiveId" clId="{39029EEE-B93B-4656-92AF-C3721332981D}" dt="2020-08-17T11:29:42.955" v="340" actId="1076"/>
          <ac:spMkLst>
            <pc:docMk/>
            <pc:sldMk cId="114172024" sldId="259"/>
            <ac:spMk id="5" creationId="{321BCC0B-90FA-4558-8348-EB938682E313}"/>
          </ac:spMkLst>
        </pc:spChg>
      </pc:sldChg>
      <pc:sldChg chg="addSp delSp modSp mod">
        <pc:chgData name="Angie Boyd Chambers" userId="11dc6f4bd25746b8" providerId="LiveId" clId="{39029EEE-B93B-4656-92AF-C3721332981D}" dt="2020-08-17T11:30:27.160" v="343" actId="1076"/>
        <pc:sldMkLst>
          <pc:docMk/>
          <pc:sldMk cId="1976562212" sldId="355"/>
        </pc:sldMkLst>
        <pc:spChg chg="add del mod">
          <ac:chgData name="Angie Boyd Chambers" userId="11dc6f4bd25746b8" providerId="LiveId" clId="{39029EEE-B93B-4656-92AF-C3721332981D}" dt="2020-08-17T03:54:07.305" v="8" actId="478"/>
          <ac:spMkLst>
            <pc:docMk/>
            <pc:sldMk cId="1976562212" sldId="355"/>
            <ac:spMk id="3" creationId="{CF22BB22-C22A-43F1-AA8A-0DEB6ED89A56}"/>
          </ac:spMkLst>
        </pc:spChg>
        <pc:spChg chg="add del mod">
          <ac:chgData name="Angie Boyd Chambers" userId="11dc6f4bd25746b8" providerId="LiveId" clId="{39029EEE-B93B-4656-92AF-C3721332981D}" dt="2020-08-17T03:54:09.513" v="9" actId="478"/>
          <ac:spMkLst>
            <pc:docMk/>
            <pc:sldMk cId="1976562212" sldId="355"/>
            <ac:spMk id="5" creationId="{C879C788-9F54-4DE6-8099-A1A748D52501}"/>
          </ac:spMkLst>
        </pc:spChg>
        <pc:spChg chg="del mod">
          <ac:chgData name="Angie Boyd Chambers" userId="11dc6f4bd25746b8" providerId="LiveId" clId="{39029EEE-B93B-4656-92AF-C3721332981D}" dt="2020-08-17T03:53:51.780" v="4" actId="478"/>
          <ac:spMkLst>
            <pc:docMk/>
            <pc:sldMk cId="1976562212" sldId="355"/>
            <ac:spMk id="7" creationId="{2A09EEBC-5E2C-D240-A5D6-6952B8392E49}"/>
          </ac:spMkLst>
        </pc:spChg>
        <pc:spChg chg="del">
          <ac:chgData name="Angie Boyd Chambers" userId="11dc6f4bd25746b8" providerId="LiveId" clId="{39029EEE-B93B-4656-92AF-C3721332981D}" dt="2020-08-17T03:53:51.780" v="4" actId="478"/>
          <ac:spMkLst>
            <pc:docMk/>
            <pc:sldMk cId="1976562212" sldId="355"/>
            <ac:spMk id="8" creationId="{900900CD-B943-934F-857F-30AA913FE9D9}"/>
          </ac:spMkLst>
        </pc:spChg>
        <pc:spChg chg="add del mod">
          <ac:chgData name="Angie Boyd Chambers" userId="11dc6f4bd25746b8" providerId="LiveId" clId="{39029EEE-B93B-4656-92AF-C3721332981D}" dt="2020-08-17T03:53:55.088" v="5" actId="478"/>
          <ac:spMkLst>
            <pc:docMk/>
            <pc:sldMk cId="1976562212" sldId="355"/>
            <ac:spMk id="9" creationId="{FE735BE9-4419-42D9-A82D-EA003DCF661F}"/>
          </ac:spMkLst>
        </pc:spChg>
        <pc:spChg chg="add del mod">
          <ac:chgData name="Angie Boyd Chambers" userId="11dc6f4bd25746b8" providerId="LiveId" clId="{39029EEE-B93B-4656-92AF-C3721332981D}" dt="2020-08-17T03:54:00.458" v="6" actId="478"/>
          <ac:spMkLst>
            <pc:docMk/>
            <pc:sldMk cId="1976562212" sldId="355"/>
            <ac:spMk id="11" creationId="{7550E1D2-0873-4576-B90A-96BCD479812E}"/>
          </ac:spMkLst>
        </pc:spChg>
        <pc:spChg chg="del">
          <ac:chgData name="Angie Boyd Chambers" userId="11dc6f4bd25746b8" providerId="LiveId" clId="{39029EEE-B93B-4656-92AF-C3721332981D}" dt="2020-08-17T03:53:51.780" v="4" actId="478"/>
          <ac:spMkLst>
            <pc:docMk/>
            <pc:sldMk cId="1976562212" sldId="355"/>
            <ac:spMk id="12" creationId="{2A09EEBC-5E2C-D240-A5D6-6952B8392E49}"/>
          </ac:spMkLst>
        </pc:spChg>
        <pc:spChg chg="add del mod">
          <ac:chgData name="Angie Boyd Chambers" userId="11dc6f4bd25746b8" providerId="LiveId" clId="{39029EEE-B93B-4656-92AF-C3721332981D}" dt="2020-08-17T03:54:05.271" v="7" actId="478"/>
          <ac:spMkLst>
            <pc:docMk/>
            <pc:sldMk cId="1976562212" sldId="355"/>
            <ac:spMk id="14" creationId="{2B1E6F8C-6069-4E95-B5A1-4D7DEDE685E3}"/>
          </ac:spMkLst>
        </pc:spChg>
        <pc:spChg chg="add">
          <ac:chgData name="Angie Boyd Chambers" userId="11dc6f4bd25746b8" providerId="LiveId" clId="{39029EEE-B93B-4656-92AF-C3721332981D}" dt="2020-08-17T11:30:17.872" v="342" actId="22"/>
          <ac:spMkLst>
            <pc:docMk/>
            <pc:sldMk cId="1976562212" sldId="355"/>
            <ac:spMk id="15" creationId="{9B161D9E-54C6-4B77-81BA-FD5218A05DEF}"/>
          </ac:spMkLst>
        </pc:spChg>
        <pc:spChg chg="add">
          <ac:chgData name="Angie Boyd Chambers" userId="11dc6f4bd25746b8" providerId="LiveId" clId="{39029EEE-B93B-4656-92AF-C3721332981D}" dt="2020-08-17T11:30:17.872" v="342" actId="22"/>
          <ac:spMkLst>
            <pc:docMk/>
            <pc:sldMk cId="1976562212" sldId="355"/>
            <ac:spMk id="16" creationId="{148EE76F-59B3-47A4-AAB3-25BC7DE03544}"/>
          </ac:spMkLst>
        </pc:spChg>
        <pc:spChg chg="add mod">
          <ac:chgData name="Angie Boyd Chambers" userId="11dc6f4bd25746b8" providerId="LiveId" clId="{39029EEE-B93B-4656-92AF-C3721332981D}" dt="2020-08-17T11:30:27.160" v="343" actId="1076"/>
          <ac:spMkLst>
            <pc:docMk/>
            <pc:sldMk cId="1976562212" sldId="355"/>
            <ac:spMk id="17" creationId="{333FE633-E5CA-4137-BBF3-A0AF30D9787A}"/>
          </ac:spMkLst>
        </pc:spChg>
        <pc:spChg chg="add mod">
          <ac:chgData name="Angie Boyd Chambers" userId="11dc6f4bd25746b8" providerId="LiveId" clId="{39029EEE-B93B-4656-92AF-C3721332981D}" dt="2020-08-17T11:23:07.029" v="271" actId="1076"/>
          <ac:spMkLst>
            <pc:docMk/>
            <pc:sldMk cId="1976562212" sldId="355"/>
            <ac:spMk id="18" creationId="{52E5CC1C-2A62-4902-B369-E378DD4E455F}"/>
          </ac:spMkLst>
        </pc:spChg>
        <pc:spChg chg="del">
          <ac:chgData name="Angie Boyd Chambers" userId="11dc6f4bd25746b8" providerId="LiveId" clId="{39029EEE-B93B-4656-92AF-C3721332981D}" dt="2020-08-17T03:53:51.780" v="4" actId="478"/>
          <ac:spMkLst>
            <pc:docMk/>
            <pc:sldMk cId="1976562212" sldId="355"/>
            <ac:spMk id="21" creationId="{866C1BD9-052B-4BB3-95BF-763B448186AF}"/>
          </ac:spMkLst>
        </pc:spChg>
        <pc:spChg chg="del">
          <ac:chgData name="Angie Boyd Chambers" userId="11dc6f4bd25746b8" providerId="LiveId" clId="{39029EEE-B93B-4656-92AF-C3721332981D}" dt="2020-08-17T03:53:51.780" v="4" actId="478"/>
          <ac:spMkLst>
            <pc:docMk/>
            <pc:sldMk cId="1976562212" sldId="355"/>
            <ac:spMk id="22" creationId="{DF3443AF-C588-4B16-8001-9941ACFE78B3}"/>
          </ac:spMkLst>
        </pc:spChg>
      </pc:sldChg>
      <pc:sldChg chg="del">
        <pc:chgData name="Angie Boyd Chambers" userId="11dc6f4bd25746b8" providerId="LiveId" clId="{39029EEE-B93B-4656-92AF-C3721332981D}" dt="2020-08-17T11:25:23.558" v="280" actId="2696"/>
        <pc:sldMkLst>
          <pc:docMk/>
          <pc:sldMk cId="832500715" sldId="356"/>
        </pc:sldMkLst>
      </pc:sldChg>
      <pc:sldChg chg="del">
        <pc:chgData name="Angie Boyd Chambers" userId="11dc6f4bd25746b8" providerId="LiveId" clId="{39029EEE-B93B-4656-92AF-C3721332981D}" dt="2020-08-17T11:25:23.558" v="280" actId="2696"/>
        <pc:sldMkLst>
          <pc:docMk/>
          <pc:sldMk cId="2365572339" sldId="357"/>
        </pc:sldMkLst>
      </pc:sldChg>
      <pc:sldChg chg="del">
        <pc:chgData name="Angie Boyd Chambers" userId="11dc6f4bd25746b8" providerId="LiveId" clId="{39029EEE-B93B-4656-92AF-C3721332981D}" dt="2020-08-17T11:25:23.558" v="280" actId="2696"/>
        <pc:sldMkLst>
          <pc:docMk/>
          <pc:sldMk cId="38759352" sldId="358"/>
        </pc:sldMkLst>
      </pc:sldChg>
      <pc:sldChg chg="del">
        <pc:chgData name="Angie Boyd Chambers" userId="11dc6f4bd25746b8" providerId="LiveId" clId="{39029EEE-B93B-4656-92AF-C3721332981D}" dt="2020-08-17T11:25:23.558" v="280" actId="2696"/>
        <pc:sldMkLst>
          <pc:docMk/>
          <pc:sldMk cId="1214679279" sldId="359"/>
        </pc:sldMkLst>
      </pc:sldChg>
      <pc:sldChg chg="del">
        <pc:chgData name="Angie Boyd Chambers" userId="11dc6f4bd25746b8" providerId="LiveId" clId="{39029EEE-B93B-4656-92AF-C3721332981D}" dt="2020-08-17T11:25:23.558" v="280" actId="2696"/>
        <pc:sldMkLst>
          <pc:docMk/>
          <pc:sldMk cId="713860507" sldId="360"/>
        </pc:sldMkLst>
      </pc:sldChg>
      <pc:sldChg chg="addSp delSp modSp add del mod modClrScheme chgLayout">
        <pc:chgData name="Angie Boyd Chambers" userId="11dc6f4bd25746b8" providerId="LiveId" clId="{39029EEE-B93B-4656-92AF-C3721332981D}" dt="2020-08-17T11:30:46.386" v="346" actId="1076"/>
        <pc:sldMkLst>
          <pc:docMk/>
          <pc:sldMk cId="3926145359" sldId="361"/>
        </pc:sldMkLst>
        <pc:spChg chg="add mod">
          <ac:chgData name="Angie Boyd Chambers" userId="11dc6f4bd25746b8" providerId="LiveId" clId="{39029EEE-B93B-4656-92AF-C3721332981D}" dt="2020-08-17T11:30:46.386" v="346" actId="1076"/>
          <ac:spMkLst>
            <pc:docMk/>
            <pc:sldMk cId="3926145359" sldId="361"/>
            <ac:spMk id="2" creationId="{81E65E32-2CAE-4E4F-82FA-F454F46D2B1E}"/>
          </ac:spMkLst>
        </pc:spChg>
        <pc:spChg chg="add mod">
          <ac:chgData name="Angie Boyd Chambers" userId="11dc6f4bd25746b8" providerId="LiveId" clId="{39029EEE-B93B-4656-92AF-C3721332981D}" dt="2020-08-17T11:30:40.012" v="345" actId="1076"/>
          <ac:spMkLst>
            <pc:docMk/>
            <pc:sldMk cId="3926145359" sldId="361"/>
            <ac:spMk id="3" creationId="{A7A86A53-9DC1-40FB-B0BE-E968879AABA2}"/>
          </ac:spMkLst>
        </pc:spChg>
        <pc:spChg chg="add mod">
          <ac:chgData name="Angie Boyd Chambers" userId="11dc6f4bd25746b8" providerId="LiveId" clId="{39029EEE-B93B-4656-92AF-C3721332981D}" dt="2020-08-17T11:25:11.307" v="279" actId="1076"/>
          <ac:spMkLst>
            <pc:docMk/>
            <pc:sldMk cId="3926145359" sldId="361"/>
            <ac:spMk id="4" creationId="{5CBD6710-64A7-4ECB-A1CF-CDEF588C567E}"/>
          </ac:spMkLst>
        </pc:spChg>
        <pc:spChg chg="add mod">
          <ac:chgData name="Angie Boyd Chambers" userId="11dc6f4bd25746b8" providerId="LiveId" clId="{39029EEE-B93B-4656-92AF-C3721332981D}" dt="2020-08-17T11:24:27.350" v="277" actId="1076"/>
          <ac:spMkLst>
            <pc:docMk/>
            <pc:sldMk cId="3926145359" sldId="361"/>
            <ac:spMk id="6" creationId="{D467D784-61E5-4F1D-98B6-F18A54D4ED89}"/>
          </ac:spMkLst>
        </pc:spChg>
        <pc:spChg chg="del mod">
          <ac:chgData name="Angie Boyd Chambers" userId="11dc6f4bd25746b8" providerId="LiveId" clId="{39029EEE-B93B-4656-92AF-C3721332981D}" dt="2020-08-17T11:23:19.672" v="272" actId="478"/>
          <ac:spMkLst>
            <pc:docMk/>
            <pc:sldMk cId="3926145359" sldId="361"/>
            <ac:spMk id="9" creationId="{00000000-0000-0000-0000-000000000000}"/>
          </ac:spMkLst>
        </pc:spChg>
        <pc:spChg chg="add del mod">
          <ac:chgData name="Angie Boyd Chambers" userId="11dc6f4bd25746b8" providerId="LiveId" clId="{39029EEE-B93B-4656-92AF-C3721332981D}" dt="2020-08-17T04:06:33.336" v="35" actId="26606"/>
          <ac:spMkLst>
            <pc:docMk/>
            <pc:sldMk cId="3926145359" sldId="361"/>
            <ac:spMk id="14" creationId="{FA1EFAED-E05F-4276-97F3-F769449DE5D3}"/>
          </ac:spMkLst>
        </pc:spChg>
        <pc:spChg chg="add mod">
          <ac:chgData name="Angie Boyd Chambers" userId="11dc6f4bd25746b8" providerId="LiveId" clId="{39029EEE-B93B-4656-92AF-C3721332981D}" dt="2020-08-17T04:06:33.352" v="36" actId="26606"/>
          <ac:spMkLst>
            <pc:docMk/>
            <pc:sldMk cId="3926145359" sldId="361"/>
            <ac:spMk id="16" creationId="{CA921C60-212A-4B8C-8922-CCFC0BF1277E}"/>
          </ac:spMkLst>
        </pc:spChg>
        <pc:picChg chg="del mod">
          <ac:chgData name="Angie Boyd Chambers" userId="11dc6f4bd25746b8" providerId="LiveId" clId="{39029EEE-B93B-4656-92AF-C3721332981D}" dt="2020-08-17T04:14:13.855" v="257" actId="478"/>
          <ac:picMkLst>
            <pc:docMk/>
            <pc:sldMk cId="3926145359" sldId="361"/>
            <ac:picMk id="5" creationId="{00000000-0000-0000-0000-000000000000}"/>
          </ac:picMkLst>
        </pc:picChg>
      </pc:sldChg>
      <pc:sldChg chg="add ord">
        <pc:chgData name="Angie Boyd Chambers" userId="11dc6f4bd25746b8" providerId="LiveId" clId="{39029EEE-B93B-4656-92AF-C3721332981D}" dt="2020-08-17T04:14:10.232" v="256"/>
        <pc:sldMkLst>
          <pc:docMk/>
          <pc:sldMk cId="2519233056" sldId="362"/>
        </pc:sldMkLst>
      </pc:sldChg>
      <pc:sldMasterChg chg="del delSldLayout">
        <pc:chgData name="Angie Boyd Chambers" userId="11dc6f4bd25746b8" providerId="LiveId" clId="{39029EEE-B93B-4656-92AF-C3721332981D}" dt="2020-08-17T04:13:48.056" v="252" actId="47"/>
        <pc:sldMasterMkLst>
          <pc:docMk/>
          <pc:sldMasterMk cId="3062968622" sldId="2147483660"/>
        </pc:sldMasterMkLst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3259802752" sldId="2147483661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617868774" sldId="2147483662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2807359798" sldId="2147483663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1319556623" sldId="2147483664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1905511200" sldId="2147483665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892991857" sldId="2147483666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859944836" sldId="2147483667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751696012" sldId="2147483668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3769375377" sldId="2147483669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3256726019" sldId="2147483670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660229427" sldId="2147483671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3319305017" sldId="2147483672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3413089985" sldId="2147483673"/>
          </pc:sldLayoutMkLst>
        </pc:sldLayoutChg>
        <pc:sldLayoutChg chg="del">
          <pc:chgData name="Angie Boyd Chambers" userId="11dc6f4bd25746b8" providerId="LiveId" clId="{39029EEE-B93B-4656-92AF-C3721332981D}" dt="2020-08-17T04:13:48.056" v="252" actId="47"/>
          <pc:sldLayoutMkLst>
            <pc:docMk/>
            <pc:sldMasterMk cId="3062968622" sldId="2147483660"/>
            <pc:sldLayoutMk cId="2276200281" sldId="2147483674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D93C9-9C28-44DF-96EF-57493BC2E98B}" type="datetimeFigureOut">
              <a:rPr lang="en-US" smtClean="0"/>
              <a:t>8/16/2020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FAAD-463E-4342-85FF-758BA4178C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679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A64BD-426F-4337-9E3D-56F38673E6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308AF4-2B97-4E9A-97C3-42E1C56A3E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78967-DB53-450A-906B-CC935F1B8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584BF-BFEE-4BCD-91EE-FEEFBBBDD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85B71-8C55-463F-96C2-74FF39955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160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D61C2D-4442-4B08-8B74-A8938FFA3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A268FA-6EA8-49CB-8B40-FA7F588201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78122-95D6-4030-81B5-44F71FD7E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CA542-1A43-4888-83CF-15EE9B5C1E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158A6-8508-45E6-A37F-E9F26D608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088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A43254-80E9-4187-8CD4-84758F44B1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6313E6-7B98-4935-A13E-9F4F249C8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457D2-5961-459E-8DE6-A03D5E28A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E1122-488F-48DF-ACC3-DF7C8768A5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52C437-12DC-4AA2-A023-2EE42E6118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162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8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sp>
          <p:nvSpPr>
            <p:cNvPr id="14" name="Rectangle 13"/>
            <p:cNvSpPr>
              <a:spLocks/>
            </p:cNvSpPr>
            <p:nvPr/>
          </p:nvSpPr>
          <p:spPr>
            <a:xfrm>
              <a:off x="562843" y="475488"/>
              <a:ext cx="7982712" cy="5888736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562842" y="6133646"/>
              <a:ext cx="7982712" cy="1472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17" name="Rectangle 16"/>
            <p:cNvSpPr/>
            <p:nvPr/>
          </p:nvSpPr>
          <p:spPr>
            <a:xfrm>
              <a:off x="562843" y="457200"/>
              <a:ext cx="7982712" cy="25786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123950"/>
            <a:ext cx="9789584" cy="1924050"/>
          </a:xfrm>
        </p:spPr>
        <p:txBody>
          <a:bodyPr anchor="b" anchorCtr="0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429000"/>
            <a:ext cx="9789584" cy="1752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4988" y="6122895"/>
            <a:ext cx="28448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2894"/>
            <a:ext cx="38608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88000" y="6122895"/>
            <a:ext cx="1016000" cy="271463"/>
          </a:xfrm>
        </p:spPr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6746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9" name="Rectangle 18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20" name="Straight Connector 19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1" name="Rectangle 20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82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649164" y="411480"/>
            <a:ext cx="10893672" cy="6035040"/>
            <a:chOff x="486873" y="411480"/>
            <a:chExt cx="8170254" cy="6035040"/>
          </a:xfrm>
        </p:grpSpPr>
        <p:sp>
          <p:nvSpPr>
            <p:cNvPr id="12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6" name="Group 11"/>
            <p:cNvGrpSpPr/>
            <p:nvPr/>
          </p:nvGrpSpPr>
          <p:grpSpPr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2843" y="475488"/>
                <a:ext cx="7982712" cy="5888736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2842" y="6133646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1" name="Straight Connector 10"/>
              <p:cNvCxnSpPr/>
              <p:nvPr/>
            </p:nvCxnSpPr>
            <p:spPr>
              <a:xfrm>
                <a:off x="562842" y="3427528"/>
                <a:ext cx="7982712" cy="1472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0151" y="3442448"/>
            <a:ext cx="9793816" cy="1532965"/>
          </a:xfrm>
        </p:spPr>
        <p:txBody>
          <a:bodyPr anchor="b" anchorCtr="0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1" y="5029200"/>
            <a:ext cx="9793816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9012" y="6122895"/>
            <a:ext cx="2844800" cy="259317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518400" y="6124401"/>
            <a:ext cx="3860800" cy="257810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848657" y="533401"/>
            <a:ext cx="10448544" cy="2828925"/>
          </a:xfrm>
        </p:spPr>
        <p:txBody>
          <a:bodyPr>
            <a:normAutofit/>
          </a:bodyPr>
          <a:lstStyle>
            <a:lvl1pPr>
              <a:buNone/>
              <a:defRPr sz="20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78497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2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7" name="Rectangle 26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28" name="Straight Connector 27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151" y="1371600"/>
            <a:ext cx="9793816" cy="1676400"/>
          </a:xfrm>
        </p:spPr>
        <p:txBody>
          <a:bodyPr anchor="b" anchorCtr="0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1" y="3134567"/>
            <a:ext cx="9793816" cy="1500187"/>
          </a:xfrm>
        </p:spPr>
        <p:txBody>
          <a:bodyPr anchor="t" anchorCtr="0"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224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21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2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23" name="Rectangle 2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24" name="Straight Connector 2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25" name="Rectangle 24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0148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599" y="2147889"/>
            <a:ext cx="475488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4395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2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9" name="Rectangle 2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31" name="Straight Connector 3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32" name="Rectangle 31"/>
                <p:cNvSpPr/>
                <p:nvPr/>
              </p:nvSpPr>
              <p:spPr>
                <a:xfrm>
                  <a:off x="247157" y="1612392"/>
                  <a:ext cx="8622792" cy="64008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</p:grpSp>
        </p:grpSp>
        <p:cxnSp>
          <p:nvCxnSpPr>
            <p:cNvPr id="23" name="Straight Connector 22"/>
            <p:cNvCxnSpPr/>
            <p:nvPr/>
          </p:nvCxnSpPr>
          <p:spPr>
            <a:xfrm rot="16200000" flipH="1">
              <a:off x="2217480" y="4026438"/>
              <a:ext cx="4711326" cy="2286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3068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3068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94052" y="1708991"/>
            <a:ext cx="4754880" cy="832503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94052" y="2590801"/>
            <a:ext cx="475488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258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3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4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5" name="Rectangle 14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16" name="Straight Connector 15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7" name="Rectangle 16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44437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1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2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3" name="Rectangle 12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14" name="Straight Connector 13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62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C5BEB-2A20-4213-8EBC-5EB73CA52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EDAA6-9864-42D9-9C08-0A28B9CFC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F3DDCD-441B-44B4-B36A-717B76EF6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195A4-2FD4-402F-80CD-E12230E7CA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73FEC5-C830-4F01-BA60-D1D4EA0A3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4938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7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18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9" name="Rectangle 18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20" name="Straight Connector 19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33" name="Rectangle 32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169892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147889"/>
            <a:ext cx="4011084" cy="3262313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9766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26" name="Group 2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27" name="Group 26"/>
              <p:cNvGrpSpPr/>
              <p:nvPr/>
            </p:nvGrpSpPr>
            <p:grpSpPr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29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800"/>
                </a:p>
              </p:txBody>
            </p:sp>
            <p:grpSp>
              <p:nvGrpSpPr>
                <p:cNvPr id="30" name="Group 10"/>
                <p:cNvGrpSpPr/>
                <p:nvPr/>
              </p:nvGrpSpPr>
              <p:grpSpPr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31" name="Rectangle 30"/>
                  <p:cNvSpPr>
                    <a:spLocks/>
                  </p:cNvSpPr>
                  <p:nvPr/>
                </p:nvSpPr>
                <p:spPr>
                  <a:xfrm>
                    <a:off x="247157" y="247430"/>
                    <a:ext cx="8622792" cy="6364224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sz="1800"/>
                  </a:p>
                </p:txBody>
              </p:sp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247157" y="6389024"/>
                    <a:ext cx="8622792" cy="1588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28" name="Rectangle 27"/>
              <p:cNvSpPr/>
              <p:nvPr/>
            </p:nvSpPr>
            <p:spPr>
              <a:xfrm rot="5400000">
                <a:off x="801086" y="3274090"/>
                <a:ext cx="6135624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  <p:sp>
          <p:nvSpPr>
            <p:cNvPr id="25" name="Rectangle 24"/>
            <p:cNvSpPr/>
            <p:nvPr/>
          </p:nvSpPr>
          <p:spPr>
            <a:xfrm rot="10800000">
              <a:off x="258763" y="1594462"/>
              <a:ext cx="357530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67" y="1694329"/>
            <a:ext cx="4011084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1092" y="609601"/>
            <a:ext cx="54864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6967" y="2672323"/>
            <a:ext cx="4011084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470523" y="310123"/>
            <a:ext cx="4531783" cy="1204912"/>
          </a:xfrm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348975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6" name="Group 15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19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0" name="Rectangle 19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21" name="Straight Connector 20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7" name="Rectangle 16"/>
            <p:cNvSpPr/>
            <p:nvPr/>
          </p:nvSpPr>
          <p:spPr>
            <a:xfrm rot="5400000">
              <a:off x="801086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691640"/>
            <a:ext cx="4011168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84745" y="612775"/>
            <a:ext cx="5486400" cy="546811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2670048"/>
            <a:ext cx="4011168" cy="3401568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19913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7" name="Group 16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9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21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22" name="Rectangle 21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23" name="Straight Connector 22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20" name="Rectangle 19"/>
            <p:cNvSpPr/>
            <p:nvPr/>
          </p:nvSpPr>
          <p:spPr>
            <a:xfrm>
              <a:off x="256032" y="4203192"/>
              <a:ext cx="8622792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4287820"/>
            <a:ext cx="10695969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75129" y="331694"/>
            <a:ext cx="11228832" cy="3783106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7136" y="5271248"/>
            <a:ext cx="10695969" cy="1013011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lnSpc>
                <a:spcPct val="120000"/>
              </a:lnSpc>
              <a:spcBef>
                <a:spcPts val="2000"/>
              </a:spcBef>
              <a:buClr>
                <a:schemeClr val="bg1">
                  <a:lumMod val="75000"/>
                  <a:lumOff val="25000"/>
                </a:schemeClr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0561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sp>
          <p:nvSpPr>
            <p:cNvPr id="14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800"/>
            </a:p>
          </p:txBody>
        </p:sp>
        <p:grpSp>
          <p:nvGrpSpPr>
            <p:cNvPr id="15" name="Group 10"/>
            <p:cNvGrpSpPr/>
            <p:nvPr/>
          </p:nvGrpSpPr>
          <p:grpSpPr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16" name="Rectangle 15"/>
              <p:cNvSpPr>
                <a:spLocks/>
              </p:cNvSpPr>
              <p:nvPr/>
            </p:nvSpPr>
            <p:spPr>
              <a:xfrm>
                <a:off x="247157" y="247430"/>
                <a:ext cx="8622792" cy="6364224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  <p:cxnSp>
            <p:nvCxnSpPr>
              <p:cNvPr id="17" name="Straight Connector 16"/>
              <p:cNvCxnSpPr/>
              <p:nvPr/>
            </p:nvCxnSpPr>
            <p:spPr>
              <a:xfrm>
                <a:off x="247157" y="6389024"/>
                <a:ext cx="8622792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8" name="Rectangle 17"/>
              <p:cNvSpPr/>
              <p:nvPr/>
            </p:nvSpPr>
            <p:spPr>
              <a:xfrm>
                <a:off x="247157" y="1612392"/>
                <a:ext cx="8622792" cy="64008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sz="1800"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992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243840" y="173699"/>
            <a:ext cx="11704320" cy="6510602"/>
            <a:chOff x="182880" y="173699"/>
            <a:chExt cx="8778240" cy="6510602"/>
          </a:xfrm>
        </p:grpSpPr>
        <p:grpSp>
          <p:nvGrpSpPr>
            <p:cNvPr id="14" name="Group 13"/>
            <p:cNvGrpSpPr/>
            <p:nvPr/>
          </p:nvGrpSpPr>
          <p:grpSpPr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5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/>
              </a:p>
            </p:txBody>
          </p:sp>
          <p:grpSp>
            <p:nvGrpSpPr>
              <p:cNvPr id="16" name="Group 10"/>
              <p:cNvGrpSpPr/>
              <p:nvPr/>
            </p:nvGrpSpPr>
            <p:grpSpPr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7" name="Rectangle 16"/>
                <p:cNvSpPr>
                  <a:spLocks/>
                </p:cNvSpPr>
                <p:nvPr/>
              </p:nvSpPr>
              <p:spPr>
                <a:xfrm>
                  <a:off x="247157" y="247430"/>
                  <a:ext cx="8622792" cy="6364224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sz="1800"/>
                </a:p>
              </p:txBody>
            </p:sp>
            <p:cxnSp>
              <p:nvCxnSpPr>
                <p:cNvPr id="19" name="Straight Connector 18"/>
                <p:cNvCxnSpPr/>
                <p:nvPr/>
              </p:nvCxnSpPr>
              <p:spPr>
                <a:xfrm>
                  <a:off x="247157" y="6389024"/>
                  <a:ext cx="8622792" cy="1588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18" name="Rectangle 17"/>
            <p:cNvSpPr/>
            <p:nvPr/>
          </p:nvSpPr>
          <p:spPr>
            <a:xfrm rot="5400000">
              <a:off x="4242277" y="3274090"/>
              <a:ext cx="6135624" cy="64008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8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55199" y="609601"/>
            <a:ext cx="1888564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0963" y="609601"/>
            <a:ext cx="8373036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259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1809A-F9C7-445B-915C-DD8FDBF2C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67D42C-300A-470F-8B0A-74B6A014F1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DCC2C9-959F-4957-A954-9791F4AEE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B3DFA6-7146-4D7D-8FD9-8075FDB24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BF0352-554E-4358-8365-AC9A2FCB8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572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3D29D-63DC-466E-836C-9BF87D2149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E445B8-E422-46DD-B3C5-0373097195F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1F3E7C-DD3D-4E70-AB6E-544DE07D41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A850E2-E180-4C21-AE3E-BC74DFAF9D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563AA8-3A37-4890-9583-137B6DD27A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8901E5-FAF9-4ABA-9957-763F49FA5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793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8D7F4-580B-4C9F-B028-04FC64B3C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3B4BBC-7D04-492B-A48C-C43ACA20F3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3D084D-3916-4BA7-939E-F6AFA4A4F7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AE25A5-23BB-4D5E-82B4-EB1EDEE4F0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6A294-D115-42AA-BB3E-36F8F75F3BB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DF4B096-DA06-42B3-BEDF-8A83207E4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661E1C-B325-472B-BAB6-87B6FE6D8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4CEE560-6B07-435B-A750-406BCFB04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513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59C48-8A7D-430C-9D95-FD9F4002ED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1A3860-EA59-454A-9FDC-A2DE49A19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987C65C-DF91-4822-9F0C-B62E9C66B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DF4E40-4C69-46B5-9889-60C9072F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300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DD8C9AF-0462-4862-B62B-CEB9F9DAE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FE2101-54F4-423A-804A-F8E673191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913292-3083-42C8-B9A8-2714FD5FF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638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28C07-DDA3-4866-85E0-F116967EFE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C6314A-08BB-47BF-A095-78F6414DB1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B2222D-0EF1-49BE-A8B8-B768B93C1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76531A-DBAE-40F7-95A7-2BEBBE29F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917A078-3825-4678-A77B-F0C5FF9F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FB64A33-23B3-4820-ADE0-DD5E31728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96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6085F6-5BEA-4846-BC13-5C8AEB960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056407-D498-4464-9CAD-9819566EF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A57CD1-699C-4224-9777-9F26095E7E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BC494F2-7242-4623-A4BF-8931847F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Bewellandflourish.com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D21493-9CE8-4507-BDEC-32B1D037E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4AD30D-AFE5-4F08-819C-2B7AAC19E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E81F57-E0E5-4D33-9DA0-8A82FA9B79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6764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F5D84C5-0729-4D8C-A8D8-C640C75AA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F0035-EA60-48C3-8283-CD7769EBC6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B3FD30-B835-4DE7-A74D-AF66C7903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Bewellandflourish.com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EA1FD-E3E4-441B-A9B0-95AADA98E08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62223" y="6356350"/>
            <a:ext cx="29915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615-727-9911 | info@bewellandflourish.com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DDAE08-C459-4665-952A-E2F0402F78B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23171" b="21507"/>
          <a:stretch/>
        </p:blipFill>
        <p:spPr>
          <a:xfrm>
            <a:off x="0" y="0"/>
            <a:ext cx="12192000" cy="1912563"/>
          </a:xfrm>
          <a:prstGeom prst="rect">
            <a:avLst/>
          </a:prstGeom>
        </p:spPr>
      </p:pic>
      <p:pic>
        <p:nvPicPr>
          <p:cNvPr id="9" name="Picture 8" descr="A picture containing food, table, drawing&#10;&#10;Description automatically generated">
            <a:extLst>
              <a:ext uri="{FF2B5EF4-FFF2-40B4-BE49-F238E27FC236}">
                <a16:creationId xmlns:a16="http://schemas.microsoft.com/office/drawing/2014/main" id="{3E98246B-A585-4EB2-911C-A240D4BE7002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167" y="6176963"/>
            <a:ext cx="449666" cy="569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21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0151" y="244158"/>
            <a:ext cx="9793816" cy="13398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150" y="2133601"/>
            <a:ext cx="9793817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5120" y="6371592"/>
            <a:ext cx="2844800" cy="2593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</a:defRPr>
            </a:lvl1pPr>
          </a:lstStyle>
          <a:p>
            <a:fld id="{7D290233-0DD1-4A80-BB1E-9ADC3556DBB6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45120" y="6371591"/>
            <a:ext cx="3860800" cy="2578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88000" y="6356351"/>
            <a:ext cx="1016000" cy="2714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1200" kern="1200">
                <a:solidFill>
                  <a:schemeClr val="bg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75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794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080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36638" indent="-228600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265238" indent="-2286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4">
            <a:extLst>
              <a:ext uri="{FF2B5EF4-FFF2-40B4-BE49-F238E27FC236}">
                <a16:creationId xmlns:a16="http://schemas.microsoft.com/office/drawing/2014/main" id="{A91D8D95-5976-47F0-B5FE-95862F2CF48F}"/>
              </a:ext>
            </a:extLst>
          </p:cNvPr>
          <p:cNvSpPr txBox="1">
            <a:spLocks/>
          </p:cNvSpPr>
          <p:nvPr/>
        </p:nvSpPr>
        <p:spPr>
          <a:xfrm>
            <a:off x="677075" y="2606486"/>
            <a:ext cx="10631074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200" spc="200" dirty="0"/>
              <a:t>Leah Cordovez, MD, FACP </a:t>
            </a:r>
            <a:br>
              <a:rPr lang="en-US" sz="3200" spc="200" dirty="0"/>
            </a:br>
            <a:endParaRPr lang="en-US" sz="3200" spc="200" dirty="0"/>
          </a:p>
          <a:p>
            <a:pPr marL="0" indent="0" algn="ctr">
              <a:buNone/>
            </a:pPr>
            <a:r>
              <a:rPr lang="en-US" sz="2000" i="1" spc="200" dirty="0">
                <a:latin typeface="+mj-lt"/>
              </a:rPr>
              <a:t>Be Well &amp; Flourish treats the WHOLE person using evidence-based medicine and an integrative approach to physical, mental and emotional health. </a:t>
            </a:r>
          </a:p>
          <a:p>
            <a:pPr marL="0" indent="0" algn="ctr">
              <a:buNone/>
            </a:pPr>
            <a:endParaRPr lang="en-US" sz="1600" spc="200" dirty="0"/>
          </a:p>
          <a:p>
            <a:pPr marL="0" indent="0" algn="ctr">
              <a:buNone/>
            </a:pPr>
            <a:r>
              <a:rPr lang="en-US" sz="1600" spc="200" dirty="0"/>
              <a:t>Private Membership-based Healthcare  </a:t>
            </a:r>
          </a:p>
          <a:p>
            <a:pPr marL="0" indent="0" algn="ctr">
              <a:buNone/>
            </a:pPr>
            <a:r>
              <a:rPr lang="en-US" sz="1600" spc="200" dirty="0"/>
              <a:t>Primary Care </a:t>
            </a:r>
          </a:p>
          <a:p>
            <a:pPr marL="0" indent="0" algn="ctr">
              <a:buNone/>
            </a:pPr>
            <a:r>
              <a:rPr lang="en-US" sz="1600" spc="200" dirty="0"/>
              <a:t>Consulting Services on COVID Guidance &amp; Employee Health and Wellness </a:t>
            </a:r>
          </a:p>
          <a:p>
            <a:endParaRPr lang="en-US" sz="3200" spc="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1AD76B-5841-41FD-A2A9-E8FFBFD9D28D}"/>
              </a:ext>
            </a:extLst>
          </p:cNvPr>
          <p:cNvSpPr txBox="1"/>
          <p:nvPr/>
        </p:nvSpPr>
        <p:spPr>
          <a:xfrm>
            <a:off x="3943785" y="6436673"/>
            <a:ext cx="2463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Bewellandflourish.com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1BCC0B-90FA-4558-8348-EB938682E313}"/>
              </a:ext>
            </a:extLst>
          </p:cNvPr>
          <p:cNvSpPr txBox="1"/>
          <p:nvPr/>
        </p:nvSpPr>
        <p:spPr>
          <a:xfrm>
            <a:off x="6582283" y="6423330"/>
            <a:ext cx="3448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member@bewellandflourish.com</a:t>
            </a:r>
          </a:p>
        </p:txBody>
      </p:sp>
    </p:spTree>
    <p:extLst>
      <p:ext uri="{BB962C8B-B14F-4D97-AF65-F5344CB8AC3E}">
        <p14:creationId xmlns:p14="http://schemas.microsoft.com/office/powerpoint/2010/main" val="114172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1613" y="241300"/>
            <a:ext cx="8701548" cy="566624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82193" y="5907549"/>
            <a:ext cx="2466258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rgbClr val="000000"/>
                </a:solidFill>
                <a:latin typeface="Calisto MT"/>
              </a:rPr>
              <a:t>Developed and updated by Paul </a:t>
            </a:r>
            <a:r>
              <a:rPr lang="en-US" sz="800" dirty="0" err="1">
                <a:solidFill>
                  <a:srgbClr val="000000"/>
                </a:solidFill>
                <a:latin typeface="Calisto MT"/>
              </a:rPr>
              <a:t>Marik</a:t>
            </a:r>
            <a:r>
              <a:rPr lang="en-US" sz="800" dirty="0">
                <a:solidFill>
                  <a:srgbClr val="000000"/>
                </a:solidFill>
                <a:latin typeface="Calisto MT"/>
              </a:rPr>
              <a:t>, MD</a:t>
            </a:r>
          </a:p>
          <a:p>
            <a:r>
              <a:rPr lang="en-US" sz="800" dirty="0">
                <a:solidFill>
                  <a:srgbClr val="000000"/>
                </a:solidFill>
                <a:latin typeface="Calisto MT"/>
              </a:rPr>
              <a:t>Chief of Pulmonary and Critical Care Medicine</a:t>
            </a:r>
          </a:p>
          <a:p>
            <a:r>
              <a:rPr lang="en-US" sz="800" dirty="0">
                <a:solidFill>
                  <a:srgbClr val="000000"/>
                </a:solidFill>
                <a:latin typeface="Calisto MT"/>
              </a:rPr>
              <a:t>Eastern Virginia Medical School, Norfolk, VA</a:t>
            </a:r>
          </a:p>
          <a:p>
            <a:endParaRPr lang="en-US" sz="100" dirty="0">
              <a:solidFill>
                <a:srgbClr val="000000"/>
              </a:solidFill>
              <a:latin typeface="Calisto MT"/>
            </a:endParaRPr>
          </a:p>
          <a:p>
            <a:r>
              <a:rPr lang="en-US" sz="800" dirty="0" err="1">
                <a:solidFill>
                  <a:srgbClr val="000000"/>
                </a:solidFill>
                <a:latin typeface="Calisto MT"/>
              </a:rPr>
              <a:t>www.evms.edu</a:t>
            </a:r>
            <a:r>
              <a:rPr lang="en-US" sz="800" dirty="0">
                <a:solidFill>
                  <a:srgbClr val="000000"/>
                </a:solidFill>
                <a:latin typeface="Calisto MT"/>
              </a:rPr>
              <a:t>/covid-19/</a:t>
            </a:r>
            <a:r>
              <a:rPr lang="en-US" sz="800" dirty="0" err="1">
                <a:solidFill>
                  <a:srgbClr val="000000"/>
                </a:solidFill>
                <a:latin typeface="Calisto MT"/>
              </a:rPr>
              <a:t>covid_care_for_clinicians</a:t>
            </a:r>
            <a:r>
              <a:rPr lang="en-US" sz="800" dirty="0">
                <a:solidFill>
                  <a:srgbClr val="000000"/>
                </a:solidFill>
                <a:latin typeface="Calisto MT"/>
              </a:rPr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251923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333FE633-E5CA-4137-BBF3-A0AF30D9787A}"/>
              </a:ext>
            </a:extLst>
          </p:cNvPr>
          <p:cNvSpPr txBox="1">
            <a:spLocks/>
          </p:cNvSpPr>
          <p:nvPr/>
        </p:nvSpPr>
        <p:spPr>
          <a:xfrm>
            <a:off x="961018" y="2303134"/>
            <a:ext cx="7345363" cy="393192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Vitamin C 500 mg twice a day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Quercetin 250-500 mg twice a day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Zinc (lozenges) 25 -50 mg daily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Melatonin (slow release) 0.3 -2 mg at bedtime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Vitamin D 2000-4000 IU daily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0" dirty="0"/>
              <a:t>Famotidine 20-40 mg daily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52E5CC1C-2A62-4902-B369-E378DD4E4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53157" y="1633209"/>
            <a:ext cx="7345362" cy="1339850"/>
          </a:xfrm>
        </p:spPr>
        <p:txBody>
          <a:bodyPr/>
          <a:lstStyle/>
          <a:p>
            <a:r>
              <a:rPr lang="en-US" b="1" dirty="0"/>
              <a:t>Prophylaxis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B161D9E-54C6-4B77-81BA-FD5218A05DEF}"/>
              </a:ext>
            </a:extLst>
          </p:cNvPr>
          <p:cNvSpPr txBox="1"/>
          <p:nvPr/>
        </p:nvSpPr>
        <p:spPr>
          <a:xfrm>
            <a:off x="3908885" y="6423331"/>
            <a:ext cx="2463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Bewellandflourish.com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48EE76F-59B3-47A4-AAB3-25BC7DE03544}"/>
              </a:ext>
            </a:extLst>
          </p:cNvPr>
          <p:cNvSpPr txBox="1"/>
          <p:nvPr/>
        </p:nvSpPr>
        <p:spPr>
          <a:xfrm>
            <a:off x="6582283" y="6423330"/>
            <a:ext cx="3448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member@bewellandflourish.com</a:t>
            </a:r>
          </a:p>
        </p:txBody>
      </p:sp>
    </p:spTree>
    <p:extLst>
      <p:ext uri="{BB962C8B-B14F-4D97-AF65-F5344CB8AC3E}">
        <p14:creationId xmlns:p14="http://schemas.microsoft.com/office/powerpoint/2010/main" val="1976562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5CBD6710-64A7-4ECB-A1CF-CDEF588C567E}"/>
              </a:ext>
            </a:extLst>
          </p:cNvPr>
          <p:cNvSpPr txBox="1">
            <a:spLocks/>
          </p:cNvSpPr>
          <p:nvPr/>
        </p:nvSpPr>
        <p:spPr>
          <a:xfrm>
            <a:off x="2882477" y="1982216"/>
            <a:ext cx="7345362" cy="1339850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Symptomatic COVID at home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467D784-61E5-4F1D-98B6-F18A54D4ED89}"/>
              </a:ext>
            </a:extLst>
          </p:cNvPr>
          <p:cNvSpPr txBox="1">
            <a:spLocks/>
          </p:cNvSpPr>
          <p:nvPr/>
        </p:nvSpPr>
        <p:spPr>
          <a:xfrm>
            <a:off x="781449" y="2926080"/>
            <a:ext cx="7345363" cy="393192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All of the above plus: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Ivermectin (weight based dosing)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Aspirin or low molecular weight heparin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		(both are Rx)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/>
              <a:t>Primum non </a:t>
            </a:r>
            <a:r>
              <a:rPr lang="en-US" dirty="0" err="1"/>
              <a:t>nocere</a:t>
            </a:r>
            <a:r>
              <a:rPr lang="en-US" dirty="0"/>
              <a:t>…..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E65E32-2CAE-4E4F-82FA-F454F46D2B1E}"/>
              </a:ext>
            </a:extLst>
          </p:cNvPr>
          <p:cNvSpPr txBox="1"/>
          <p:nvPr/>
        </p:nvSpPr>
        <p:spPr>
          <a:xfrm>
            <a:off x="3964726" y="6423331"/>
            <a:ext cx="246399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Bewellandflourish.com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7A86A53-9DC1-40FB-B0BE-E968879AABA2}"/>
              </a:ext>
            </a:extLst>
          </p:cNvPr>
          <p:cNvSpPr txBox="1"/>
          <p:nvPr/>
        </p:nvSpPr>
        <p:spPr>
          <a:xfrm>
            <a:off x="6555158" y="6423331"/>
            <a:ext cx="34481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member@bewellandflourish.com</a:t>
            </a:r>
          </a:p>
        </p:txBody>
      </p:sp>
    </p:spTree>
    <p:extLst>
      <p:ext uri="{BB962C8B-B14F-4D97-AF65-F5344CB8AC3E}">
        <p14:creationId xmlns:p14="http://schemas.microsoft.com/office/powerpoint/2010/main" val="392614535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186</Words>
  <Application>Microsoft Office PowerPoint</Application>
  <PresentationFormat>Widescreen</PresentationFormat>
  <Paragraphs>31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Brush Script MT</vt:lpstr>
      <vt:lpstr>Calibri</vt:lpstr>
      <vt:lpstr>Calibri Light</vt:lpstr>
      <vt:lpstr>Calisto MT</vt:lpstr>
      <vt:lpstr>Office Theme</vt:lpstr>
      <vt:lpstr>Capital</vt:lpstr>
      <vt:lpstr>PowerPoint Presentation</vt:lpstr>
      <vt:lpstr>PowerPoint Presentation</vt:lpstr>
      <vt:lpstr>Prophylaxis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Angie Boyd Chambers</dc:creator>
  <cp:lastModifiedBy>Angie Boyd Chambers</cp:lastModifiedBy>
  <cp:revision>1</cp:revision>
  <dcterms:created xsi:type="dcterms:W3CDTF">2020-08-17T04:06:33Z</dcterms:created>
  <dcterms:modified xsi:type="dcterms:W3CDTF">2020-08-17T11:31:09Z</dcterms:modified>
</cp:coreProperties>
</file>